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9"/>
  </p:notesMasterIdLst>
  <p:sldIdLst>
    <p:sldId id="396" r:id="rId3"/>
    <p:sldId id="280" r:id="rId4"/>
    <p:sldId id="266" r:id="rId5"/>
    <p:sldId id="339" r:id="rId6"/>
    <p:sldId id="312" r:id="rId7"/>
    <p:sldId id="374" r:id="rId8"/>
  </p:sldIdLst>
  <p:sldSz cx="18288000" cy="10285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A4B3CB7A-03FA-470D-A59F-40DC950A61A6}">
          <p14:sldIdLst>
            <p14:sldId id="396"/>
          </p14:sldIdLst>
        </p14:section>
        <p14:section name="About us" id="{96A9CC7C-C929-4F14-B895-F78E69EE5E65}">
          <p14:sldIdLst>
            <p14:sldId id="280"/>
            <p14:sldId id="266"/>
          </p14:sldIdLst>
        </p14:section>
        <p14:section name="Proposal" id="{10875A89-F6F7-4D02-A1A9-8D3AEFFD89C1}">
          <p14:sldIdLst>
            <p14:sldId id="339"/>
            <p14:sldId id="312"/>
          </p14:sldIdLst>
        </p14:section>
        <p14:section name="Analysis" id="{A52ECE30-712A-4A6A-ADF2-A6A1A92322AE}">
          <p14:sldIdLst>
            <p14:sldId id="3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78165" autoAdjust="0"/>
  </p:normalViewPr>
  <p:slideViewPr>
    <p:cSldViewPr snapToGrid="0" showGuides="1">
      <p:cViewPr>
        <p:scale>
          <a:sx n="70" d="100"/>
          <a:sy n="70" d="100"/>
        </p:scale>
        <p:origin x="-418" y="-360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4B700-E454-4935-A6FA-FD6D01281268}" type="datetimeFigureOut">
              <a:rPr kumimoji="1" lang="ja-JP" altLang="en-US" smtClean="0"/>
              <a:t>2021/10/23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180D7-54DB-4F7F-AE75-6A189328228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untuk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fitur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home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sendiri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berisi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landing page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jika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belum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login,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sedangkan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jika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sudah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login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maka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akan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berisi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progres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kelas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sedang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di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ambil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dan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progres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kelas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sudah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selesai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.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selain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itu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juga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terdapat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berbagai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daftar program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dapat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dipilih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.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dalam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setiap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program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memiliki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berbagai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kelas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dapat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diambil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.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Untuk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fitur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9000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9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7" grpId="1"/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7" grpId="1"/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3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8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2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2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2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50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50"/>
                            </p:stCondLst>
                            <p:childTnLst>
                              <p:par>
                                <p:cTn id="6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5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050"/>
                            </p:stCondLst>
                            <p:childTnLst>
                              <p:par>
                                <p:cTn id="9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05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7550"/>
                            </p:stCondLst>
                            <p:childTnLst>
                              <p:par>
                                <p:cTn id="1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550"/>
                            </p:stCondLst>
                            <p:childTnLst>
                              <p:par>
                                <p:cTn id="1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50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50"/>
                            </p:stCondLst>
                            <p:childTnLst>
                              <p:par>
                                <p:cTn id="6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5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050"/>
                            </p:stCondLst>
                            <p:childTnLst>
                              <p:par>
                                <p:cTn id="9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05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7550"/>
                            </p:stCondLst>
                            <p:childTnLst>
                              <p:par>
                                <p:cTn id="1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550"/>
                            </p:stCondLst>
                            <p:childTnLst>
                              <p:par>
                                <p:cTn id="1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9050"/>
                            </p:stCondLst>
                            <p:childTnLst>
                              <p:par>
                                <p:cTn id="15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0050"/>
                            </p:stCondLst>
                            <p:childTnLst>
                              <p:par>
                                <p:cTn id="1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5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3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3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3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8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3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8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3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05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  <p:bldP spid="3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55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8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5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0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/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55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8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5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0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8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55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0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18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255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305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/>
      <p:bldP spid="3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/>
      <p:bldP spid="3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5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8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3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7" grpId="0" animBg="1"/>
      <p:bldP spid="18" grpId="0" animBg="1"/>
      <p:bldP spid="19" grpId="0" animBg="1"/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3" grpId="0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3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2" grpId="0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3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550"/>
                            </p:stCondLst>
                            <p:childTnLst>
                              <p:par>
                                <p:cTn id="42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3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0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5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3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5" grpId="0" animBg="1"/>
      <p:bldP spid="8" grpId="0" animBg="1"/>
      <p:bldP spid="12" grpId="0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8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3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10" grpId="0" animBg="1"/>
      <p:bldP spid="11" grpId="0" animBg="1"/>
      <p:bldP spid="12" grpId="0" animBg="1"/>
      <p:bldP spid="14" grpId="0" animBg="1"/>
      <p:bldP spid="16" grpId="0" animBg="1"/>
      <p:bldP spid="17" grpId="0"/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13" grpId="0" animBg="1"/>
      <p:bldP spid="14" grpId="0"/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8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/>
      <p:bldP spid="3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5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8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3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3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3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3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3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8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0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5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5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5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5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50"/>
                            </p:stCondLst>
                            <p:childTnLst>
                              <p:par>
                                <p:cTn id="6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 animBg="1"/>
      <p:bldP spid="96" grpId="0" animBg="1"/>
      <p:bldP spid="1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7" grpId="0"/>
      <p:bldP spid="13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 animBg="1"/>
      <p:bldP spid="96" grpId="0" animBg="1"/>
      <p:bldP spid="1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 animBg="1"/>
      <p:bldP spid="96" grpId="0" animBg="1"/>
      <p:bldP spid="1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4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5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3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5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5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3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3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8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3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5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5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5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800"/>
                            </p:stCondLst>
                            <p:childTnLst>
                              <p:par>
                                <p:cTn id="7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3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  <p:bldP spid="3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/>
      <p:bldP spid="3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16" grpId="0"/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animBg="1"/>
      <p:bldP spid="36" grpId="0" animBg="1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animBg="1"/>
      <p:bldP spid="60" grpId="0" animBg="1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3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1" grpId="0" animBg="1"/>
      <p:bldP spid="22" grpId="0"/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3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5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5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05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8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3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80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55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705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3050"/>
                            </p:stCondLst>
                            <p:childTnLst>
                              <p:par>
                                <p:cTn id="13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3800"/>
                            </p:stCondLst>
                            <p:childTnLst>
                              <p:par>
                                <p:cTn id="1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430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800"/>
                            </p:stCondLst>
                            <p:childTnLst>
                              <p:par>
                                <p:cTn id="14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550"/>
                            </p:stCondLst>
                            <p:childTnLst>
                              <p:par>
                                <p:cTn id="1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6050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6550"/>
                            </p:stCondLst>
                            <p:childTnLst>
                              <p:par>
                                <p:cTn id="15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7300"/>
                            </p:stCondLst>
                            <p:childTnLst>
                              <p:par>
                                <p:cTn id="1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7800"/>
                            </p:stCondLst>
                            <p:childTnLst>
                              <p:par>
                                <p:cTn id="1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8300"/>
                            </p:stCondLst>
                            <p:childTnLst>
                              <p:par>
                                <p:cTn id="171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9050"/>
                            </p:stCondLst>
                            <p:childTnLst>
                              <p:par>
                                <p:cTn id="17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7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9550"/>
                            </p:stCondLst>
                            <p:childTnLst>
                              <p:par>
                                <p:cTn id="1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0050"/>
                            </p:stCondLst>
                            <p:childTnLst>
                              <p:par>
                                <p:cTn id="183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0800"/>
                            </p:stCondLst>
                            <p:childTnLst>
                              <p:par>
                                <p:cTn id="18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9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1300"/>
                            </p:stCondLst>
                            <p:childTnLst>
                              <p:par>
                                <p:cTn id="1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1800"/>
                            </p:stCondLst>
                            <p:childTnLst>
                              <p:par>
                                <p:cTn id="195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2550"/>
                            </p:stCondLst>
                            <p:childTnLst>
                              <p:par>
                                <p:cTn id="19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1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3050"/>
                            </p:stCondLst>
                            <p:childTnLst>
                              <p:par>
                                <p:cTn id="2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1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5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7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/>
      <p:bldP spid="8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800"/>
                            </p:stCondLst>
                            <p:childTnLst>
                              <p:par>
                                <p:cTn id="9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3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80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45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50"/>
                            </p:stCondLst>
                            <p:childTnLst>
                              <p:par>
                                <p:cTn id="1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55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050"/>
                            </p:stCondLst>
                            <p:childTnLst>
                              <p:par>
                                <p:cTn id="1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55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1" grpId="0" animBg="1"/>
      <p:bldP spid="21" grpId="1" animBg="1"/>
      <p:bldP spid="17" grpId="0" animBg="1"/>
      <p:bldP spid="17" grpId="1" animBg="1"/>
      <p:bldP spid="16" grpId="0" animBg="1"/>
      <p:bldP spid="16" grpId="1" animBg="1"/>
      <p:bldP spid="28" grpId="0" build="p">
        <p:tmplLst>
          <p:tmpl lvl="1">
            <p:tnLst>
              <p:par>
                <p:cTn presetID="2" presetClass="entr" presetSubtype="1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3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7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8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3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8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3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5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3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  <p:bldP spid="18" grpId="0" animBg="1"/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3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8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3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8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3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  <p:bldP spid="32" grpId="0" animBg="1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210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1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6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100"/>
                            </p:stCondLst>
                            <p:childTnLst>
                              <p:par>
                                <p:cTn id="3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1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600"/>
                            </p:stCondLst>
                            <p:childTnLst>
                              <p:par>
                                <p:cTn id="5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6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100"/>
                            </p:stCondLst>
                            <p:childTnLst>
                              <p:par>
                                <p:cTn id="6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91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6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6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1100"/>
                            </p:stCondLst>
                            <p:childTnLst>
                              <p:par>
                                <p:cTn id="9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21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2600"/>
                            </p:stCondLst>
                            <p:childTnLst>
                              <p:par>
                                <p:cTn id="1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37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8" grpId="1" animBg="1"/>
      <p:bldP spid="9" grpId="0" animBg="1"/>
      <p:bldP spid="9" grpId="1" animBg="1"/>
      <p:bldP spid="6" grpId="0" animBg="1"/>
      <p:bldP spid="6" grpId="1" animBg="1"/>
      <p:bldP spid="10" grpId="0" animBg="1"/>
      <p:bldP spid="10" grpId="1" animBg="1"/>
      <p:bldP spid="11" grpId="0" animBg="1"/>
      <p:bldP spid="11" grpId="1" animBg="1"/>
      <p:bldP spid="7" grpId="0" animBg="1"/>
      <p:bldP spid="7" grpId="1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3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8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8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5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3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3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10" grpId="1" animBg="1"/>
      <p:bldP spid="11" grpId="0" animBg="1"/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5" grpId="1" animBg="1"/>
      <p:bldP spid="16" grpId="0" animBg="1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19" grpId="1" animBg="1"/>
      <p:bldP spid="20" grpId="0" animBg="1"/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/>
      <p:bldP spid="23" grpId="1" animBg="1"/>
      <p:bldP spid="24" grpId="0" animBg="1"/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750"/>
                            </p:stCondLst>
                            <p:childTnLst>
                              <p:par>
                                <p:cTn id="3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50"/>
                            </p:stCondLst>
                            <p:childTnLst>
                              <p:par>
                                <p:cTn id="5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2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750"/>
                            </p:stCondLst>
                            <p:childTnLst>
                              <p:par>
                                <p:cTn id="6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75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250"/>
                            </p:stCondLst>
                            <p:childTnLst>
                              <p:par>
                                <p:cTn id="8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25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750"/>
                            </p:stCondLst>
                            <p:childTnLst>
                              <p:par>
                                <p:cTn id="9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75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1250"/>
                            </p:stCondLst>
                            <p:childTnLst>
                              <p:par>
                                <p:cTn id="1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235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8" grpId="1" animBg="1"/>
      <p:bldP spid="9" grpId="0" animBg="1"/>
      <p:bldP spid="9" grpId="1" animBg="1"/>
      <p:bldP spid="6" grpId="0" animBg="1"/>
      <p:bldP spid="6" grpId="1" animBg="1"/>
      <p:bldP spid="10" grpId="0" animBg="1"/>
      <p:bldP spid="10" grpId="1" animBg="1"/>
      <p:bldP spid="11" grpId="0" animBg="1"/>
      <p:bldP spid="11" grpId="1" animBg="1"/>
      <p:bldP spid="7" grpId="0" animBg="1"/>
      <p:bldP spid="7" grpId="1" animBg="1"/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5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5" grpId="0" animBg="1"/>
      <p:bldP spid="6" grpId="0" animBg="1"/>
      <p:bldP spid="8" grpId="0" animBg="1"/>
      <p:bldP spid="1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75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1" grpId="1" animBg="1"/>
      <p:bldP spid="1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40" grpId="0" animBg="1"/>
      <p:bldP spid="40" grpId="1" animBg="1"/>
      <p:bldP spid="4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40" grpId="0" animBg="1"/>
      <p:bldP spid="40" grpId="1" animBg="1"/>
      <p:bldP spid="4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75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1" grpId="1" animBg="1"/>
      <p:bldP spid="1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8" grpId="0" animBg="1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2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4" grpId="0" animBg="1"/>
      <p:bldP spid="23" grpId="0"/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49" presetClass="entr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3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3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5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5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3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5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1" animBg="1"/>
      <p:bldP spid="72" grpId="2" animBg="1"/>
      <p:bldP spid="51" grpId="0" animBg="1"/>
      <p:bldP spid="52" grpId="0" animBg="1"/>
      <p:bldP spid="53" grpId="0" animBg="1"/>
      <p:bldP spid="5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/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00"/>
                            </p:stCondLst>
                            <p:childTnLst>
                              <p:par>
                                <p:cTn id="2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00"/>
                            </p:stCondLst>
                            <p:childTnLst>
                              <p:par>
                                <p:cTn id="4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3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  <p:bldP spid="26" grpId="1" animBg="1"/>
      <p:bldP spid="2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8" grpId="1" animBg="1"/>
      <p:bldP spid="2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00"/>
                            </p:stCondLst>
                            <p:childTnLst>
                              <p:par>
                                <p:cTn id="2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00"/>
                            </p:stCondLst>
                            <p:childTnLst>
                              <p:par>
                                <p:cTn id="4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300"/>
                            </p:stCondLst>
                            <p:childTnLst>
                              <p:par>
                                <p:cTn id="5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3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5" grpId="1" animBg="1"/>
      <p:bldP spid="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8" grpId="1" animBg="1"/>
      <p:bldP spid="2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12" grpId="0" animBg="1"/>
      <p:bldP spid="12" grpId="1" animBg="1"/>
      <p:bldP spid="13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3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animBg="1"/>
      <p:bldP spid="46" grpId="0" animBg="1"/>
      <p:bldP spid="47" grpId="0" animBg="1"/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/>
      <p:bldP spid="5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2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000"/>
                            </p:stCondLst>
                            <p:childTnLst>
                              <p:par>
                                <p:cTn id="9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35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animBg="1"/>
      <p:bldP spid="36" grpId="0" animBg="1"/>
      <p:bldP spid="37" grpId="0" animBg="1"/>
      <p:bldP spid="3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animBg="1"/>
      <p:bldP spid="46" grpId="0" animBg="1"/>
      <p:bldP spid="47" grpId="0" animBg="1"/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/>
      <p:bldP spid="5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8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3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8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3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8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/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6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1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6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1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6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1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6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1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/>
      <p:bldP spid="45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000"/>
                            </p:stCondLst>
                            <p:childTnLst>
                              <p:par>
                                <p:cTn id="1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050"/>
                            </p:stCondLst>
                            <p:childTnLst>
                              <p:par>
                                <p:cTn id="18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/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0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000"/>
                            </p:stCondLst>
                            <p:childTnLst>
                              <p:par>
                                <p:cTn id="1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1500"/>
                            </p:stCondLst>
                            <p:childTnLst>
                              <p:par>
                                <p:cTn id="2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3050"/>
                            </p:stCondLst>
                            <p:childTnLst>
                              <p:par>
                                <p:cTn id="26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/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/>
      <p:bldP spid="39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601"/>
                            </p:stCondLst>
                            <p:childTnLst>
                              <p:par>
                                <p:cTn id="21" presetID="42" presetClass="path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44444E-6 -2.19478E-6 L -0.14575 -0.54638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31" y="-26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101"/>
                            </p:stCondLst>
                            <p:childTnLst>
                              <p:par>
                                <p:cTn id="2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  <p:set>
                                      <p:cBhvr>
                                        <p:cTn id="2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351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build="p">
        <p:tmplLst>
          <p:tmpl lvl="1">
            <p:tnLst>
              <p:par>
                <p:cTn presetID="1" presetClass="entr" presetSubtype="0" fill="hold" nodeType="afterEffect">
                  <p:stCondLst>
                    <p:cond delay="1000"/>
                  </p:stCondLst>
                  <p:iterate type="lt">
                    <p:tmAbs val="1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3" grpId="0" animBg="1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7" presetClass="entr" presetSubtype="1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2.xml"/><Relationship Id="rId4" Type="http://schemas.openxmlformats.org/officeDocument/2006/relationships/hyperlink" Target="indext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Welcome to FBR Knight Team!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</a:t>
            </a:fld>
            <a:endParaRPr kumimoji="1" lang="ja-JP" alt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kumimoji="1" lang="en-US" altLang="ja-JP" sz="2400" dirty="0"/>
              <a:t>Un</a:t>
            </a:r>
            <a:r>
              <a:rPr lang="en-US" altLang="ja-JP" sz="2400" dirty="0"/>
              <a:t>iversitas </a:t>
            </a:r>
            <a:r>
              <a:rPr lang="en-US" altLang="ja-JP" sz="2400" dirty="0" err="1"/>
              <a:t>Teknologi</a:t>
            </a:r>
            <a:r>
              <a:rPr lang="en-US" altLang="ja-JP" sz="2400" dirty="0"/>
              <a:t> Yogyakarta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82407081"/>
      </p:ext>
    </p:extLst>
  </p:cSld>
  <p:clrMapOvr>
    <a:masterClrMapping/>
  </p:clrMapOvr>
  <p:transition spd="slow" advTm="4321">
    <p:strips dir="r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Our Member</a:t>
            </a:r>
            <a:endParaRPr kumimoji="1" lang="ja-JP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403346" y="5878622"/>
            <a:ext cx="4207741" cy="586241"/>
          </a:xfrm>
        </p:spPr>
        <p:txBody>
          <a:bodyPr/>
          <a:lstStyle/>
          <a:p>
            <a:r>
              <a:rPr lang="en-US" altLang="ja-JP" dirty="0"/>
              <a:t>Farhan Anwar Nugraha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ja-JP" dirty="0"/>
              <a:t>Meet our FBR Knight members</a:t>
            </a:r>
            <a:endParaRPr kumimoji="1" lang="ja-JP" alt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8"/>
          </p:nvPr>
        </p:nvSpPr>
        <p:spPr>
          <a:xfrm>
            <a:off x="12676913" y="5878624"/>
            <a:ext cx="4207741" cy="586241"/>
          </a:xfrm>
        </p:spPr>
        <p:txBody>
          <a:bodyPr/>
          <a:lstStyle/>
          <a:p>
            <a:r>
              <a:rPr lang="en-US" altLang="ja-JP" dirty="0"/>
              <a:t>Rio </a:t>
            </a:r>
            <a:r>
              <a:rPr lang="en-US" altLang="ja-JP" dirty="0" err="1"/>
              <a:t>Zulfa</a:t>
            </a:r>
            <a:r>
              <a:rPr lang="en-US" altLang="ja-JP" dirty="0"/>
              <a:t> </a:t>
            </a:r>
            <a:r>
              <a:rPr lang="en-US" altLang="ja-JP" dirty="0" err="1"/>
              <a:t>Pambudi</a:t>
            </a:r>
            <a:endParaRPr lang="en-US" altLang="ja-JP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21"/>
          </p:nvPr>
        </p:nvSpPr>
        <p:spPr>
          <a:xfrm>
            <a:off x="7040128" y="5878623"/>
            <a:ext cx="4207741" cy="586241"/>
          </a:xfrm>
        </p:spPr>
        <p:txBody>
          <a:bodyPr/>
          <a:lstStyle/>
          <a:p>
            <a:r>
              <a:rPr lang="en-US" altLang="ja-JP" dirty="0" err="1"/>
              <a:t>Berliana</a:t>
            </a:r>
            <a:r>
              <a:rPr lang="en-US" altLang="ja-JP" dirty="0"/>
              <a:t> Indah </a:t>
            </a:r>
            <a:r>
              <a:rPr lang="en-US" altLang="ja-JP" dirty="0" err="1"/>
              <a:t>Febrizza</a:t>
            </a:r>
            <a:endParaRPr lang="en-US" altLang="ja-JP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22"/>
          </p:nvPr>
        </p:nvSpPr>
        <p:spPr>
          <a:xfrm>
            <a:off x="1113266" y="6615421"/>
            <a:ext cx="4787900" cy="440459"/>
          </a:xfrm>
        </p:spPr>
        <p:txBody>
          <a:bodyPr>
            <a:noAutofit/>
          </a:bodyPr>
          <a:lstStyle/>
          <a:p>
            <a:r>
              <a:rPr lang="en-US" altLang="ja-JP" dirty="0" err="1"/>
              <a:t>Mahasiswa</a:t>
            </a:r>
            <a:r>
              <a:rPr lang="en-US" altLang="ja-JP" dirty="0"/>
              <a:t> Universitas </a:t>
            </a:r>
            <a:r>
              <a:rPr lang="en-US" altLang="ja-JP" dirty="0" err="1"/>
              <a:t>Teknologi</a:t>
            </a:r>
            <a:r>
              <a:rPr lang="en-US" altLang="ja-JP" dirty="0"/>
              <a:t> Yogyakarta</a:t>
            </a:r>
            <a:endParaRPr kumimoji="1" lang="ja-JP" altLang="en-US" dirty="0"/>
          </a:p>
        </p:txBody>
      </p:sp>
      <p:pic>
        <p:nvPicPr>
          <p:cNvPr id="12" name="Picture Placeholder 11" descr="A person in a red shirt&#10;&#10;Description automatically generated with medium confidence">
            <a:extLst>
              <a:ext uri="{FF2B5EF4-FFF2-40B4-BE49-F238E27FC236}">
                <a16:creationId xmlns:a16="http://schemas.microsoft.com/office/drawing/2014/main" id="{199B4A9B-4BEA-4560-BFEE-92A6DB00D5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>
          <a:xfrm>
            <a:off x="2118155" y="3016013"/>
            <a:ext cx="2778125" cy="2778125"/>
          </a:xfrm>
        </p:spPr>
      </p:pic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AA08F9CA-9B36-440B-9669-439859BFA51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/>
          <a:stretch/>
        </p:blipFill>
        <p:spPr>
          <a:xfrm>
            <a:off x="13391720" y="3016014"/>
            <a:ext cx="2778125" cy="2778125"/>
          </a:xfrm>
        </p:spPr>
      </p:pic>
      <p:pic>
        <p:nvPicPr>
          <p:cNvPr id="29" name="Picture Placeholder 28" descr="A picture containing person, bubble, mirror, microscope&#10;&#10;Description automatically generated">
            <a:extLst>
              <a:ext uri="{FF2B5EF4-FFF2-40B4-BE49-F238E27FC236}">
                <a16:creationId xmlns:a16="http://schemas.microsoft.com/office/drawing/2014/main" id="{1081B9BB-E97C-4EE8-86FB-5BA3B1DF085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8" b="1488"/>
          <a:stretch>
            <a:fillRect/>
          </a:stretch>
        </p:blipFill>
        <p:spPr>
          <a:xfrm>
            <a:off x="7754938" y="3016013"/>
            <a:ext cx="2778125" cy="2778125"/>
          </a:xfrm>
        </p:spPr>
      </p:pic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AC200EA4-3C5E-4EE6-A21D-208330D8326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386834" y="6615420"/>
            <a:ext cx="4787900" cy="440460"/>
          </a:xfrm>
        </p:spPr>
        <p:txBody>
          <a:bodyPr>
            <a:noAutofit/>
          </a:bodyPr>
          <a:lstStyle/>
          <a:p>
            <a:r>
              <a:rPr lang="en-US" altLang="ja-JP" dirty="0" err="1"/>
              <a:t>Mahasiswa</a:t>
            </a:r>
            <a:r>
              <a:rPr lang="en-US" altLang="ja-JP" dirty="0"/>
              <a:t> Universitas </a:t>
            </a:r>
            <a:r>
              <a:rPr lang="en-US" altLang="ja-JP" dirty="0" err="1"/>
              <a:t>Teknologi</a:t>
            </a:r>
            <a:r>
              <a:rPr lang="en-US" altLang="ja-JP" dirty="0"/>
              <a:t> Yogyakarta</a:t>
            </a:r>
            <a:endParaRPr kumimoji="1" lang="ja-JP" altLang="en-US" dirty="0"/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29EFBFFE-542D-40E5-80E3-B9B0494DF61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750053" y="6642497"/>
            <a:ext cx="4787900" cy="440460"/>
          </a:xfrm>
        </p:spPr>
        <p:txBody>
          <a:bodyPr>
            <a:noAutofit/>
          </a:bodyPr>
          <a:lstStyle/>
          <a:p>
            <a:r>
              <a:rPr lang="en-US" altLang="ja-JP" dirty="0" err="1"/>
              <a:t>Mahasiswa</a:t>
            </a:r>
            <a:r>
              <a:rPr lang="en-US" altLang="ja-JP" dirty="0"/>
              <a:t> Universitas </a:t>
            </a:r>
            <a:r>
              <a:rPr lang="en-US" altLang="ja-JP" dirty="0" err="1"/>
              <a:t>Teknologi</a:t>
            </a:r>
            <a:r>
              <a:rPr lang="en-US" altLang="ja-JP" dirty="0"/>
              <a:t> Yogyakarta</a:t>
            </a:r>
            <a:endParaRPr kumimoji="1" lang="ja-JP" alt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C5D15AD6-5A10-4C0E-BC6D-E7FD6EA58D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66BEB6A6-7BAE-4B3F-BA4F-AB1EC28A87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5AED0664-8B02-41C8-B2C6-B48A9CE42B2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2832746"/>
      </p:ext>
    </p:extLst>
  </p:cSld>
  <p:clrMapOvr>
    <a:masterClrMapping/>
  </p:clrMapOvr>
  <p:transition spd="slow" advTm="10518">
    <p:strips dir="r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About Website</a:t>
            </a:r>
            <a:endParaRPr kumimoji="1" lang="ja-JP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ID" sz="2000" b="0" i="0" dirty="0" err="1">
                <a:effectLst/>
                <a:latin typeface="Roboto" panose="02000000000000000000" pitchFamily="2" charset="0"/>
              </a:rPr>
              <a:t>Maksud</a:t>
            </a:r>
            <a:r>
              <a:rPr lang="en-ID" sz="2000" dirty="0">
                <a:latin typeface="Roboto" panose="02000000000000000000" pitchFamily="2" charset="0"/>
              </a:rPr>
              <a:t> 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kami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membuat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website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ini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adalah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membantu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masyarakat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umum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khususnya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pelajar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dalam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mempelajari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dan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meningkatkan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skill di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bidang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IT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untuk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mempersiapkan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karir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di masa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mendatang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.</a:t>
            </a:r>
            <a:endParaRPr lang="en-US" altLang="ja-JP" sz="2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465B015-E0D9-404D-809E-900312C366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75938069"/>
      </p:ext>
    </p:extLst>
  </p:cSld>
  <p:clrMapOvr>
    <a:masterClrMapping/>
  </p:clrMapOvr>
  <p:transition spd="slow" advTm="4751">
    <p:strips dir="r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4</a:t>
            </a:fld>
            <a:endParaRPr kumimoji="1" lang="ja-JP" alt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ja-JP" dirty="0"/>
              <a:t>Step 01</a:t>
            </a:r>
            <a:endParaRPr kumimoji="1" lang="ja-JP" alt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ja-JP" dirty="0"/>
              <a:t>Step 02</a:t>
            </a:r>
            <a:endParaRPr lang="ja-JP" alt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2"/>
          </p:nvPr>
        </p:nvSpPr>
        <p:spPr>
          <a:xfrm>
            <a:off x="1505334" y="3513790"/>
            <a:ext cx="3718315" cy="611524"/>
          </a:xfrm>
        </p:spPr>
        <p:txBody>
          <a:bodyPr>
            <a:noAutofit/>
          </a:bodyPr>
          <a:lstStyle/>
          <a:p>
            <a:r>
              <a:rPr kumimoji="1" lang="en-US" altLang="ja-JP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FBRLEARNING.html</a:t>
            </a:r>
            <a:endParaRPr kumimoji="1" lang="ja-JP" altLang="en-US" sz="32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Daftar/Login. </a:t>
            </a:r>
            <a:endParaRPr kumimoji="1" lang="ja-JP" altLang="en-US" sz="32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Step 03</a:t>
            </a:r>
            <a:endParaRPr lang="ja-JP" alt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ja-JP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Memilih</a:t>
            </a:r>
            <a:r>
              <a:rPr kumimoji="1" lang="en-US" altLang="ja-JP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Course</a:t>
            </a:r>
            <a:endParaRPr kumimoji="1" lang="ja-JP" altLang="en-US" sz="32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ja-JP" dirty="0"/>
              <a:t>Step 04</a:t>
            </a:r>
            <a:endParaRPr lang="ja-JP" alt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 Course</a:t>
            </a:r>
            <a:endParaRPr kumimoji="1" lang="ja-JP" altLang="en-US" sz="32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altLang="ja-JP" dirty="0"/>
              <a:t>Step 05</a:t>
            </a:r>
            <a:endParaRPr lang="ja-JP" alt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25"/>
          </p:nvPr>
        </p:nvSpPr>
        <p:spPr/>
        <p:txBody>
          <a:bodyPr>
            <a:normAutofit/>
          </a:bodyPr>
          <a:lstStyle/>
          <a:p>
            <a:r>
              <a:rPr lang="en-US" altLang="ja-JP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Unduh</a:t>
            </a:r>
            <a:r>
              <a:rPr lang="en-US" altLang="ja-JP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Sertifikat</a:t>
            </a:r>
            <a:endParaRPr kumimoji="1" lang="ja-JP" altLang="en-US" sz="36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Alur Website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8367537"/>
      </p:ext>
    </p:extLst>
  </p:cSld>
  <p:clrMapOvr>
    <a:masterClrMapping/>
  </p:clrMapOvr>
  <p:transition spd="slow" advTm="10975">
    <p:strips dir="r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5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Website Concept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D" dirty="0"/>
              <a:t>Web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merupakan</a:t>
            </a:r>
            <a:r>
              <a:rPr lang="en-ID" dirty="0"/>
              <a:t> web portal yang </a:t>
            </a:r>
            <a:r>
              <a:rPr lang="en-ID" dirty="0" err="1"/>
              <a:t>bertemakan</a:t>
            </a:r>
            <a:r>
              <a:rPr lang="en-ID" dirty="0"/>
              <a:t> e-learning yang </a:t>
            </a:r>
            <a:r>
              <a:rPr lang="en-ID" dirty="0" err="1"/>
              <a:t>bertujuan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memberikan</a:t>
            </a:r>
            <a:r>
              <a:rPr lang="en-ID" dirty="0"/>
              <a:t> </a:t>
            </a:r>
            <a:r>
              <a:rPr lang="en-ID" dirty="0" err="1"/>
              <a:t>pelajaran</a:t>
            </a:r>
            <a:r>
              <a:rPr lang="en-ID" dirty="0"/>
              <a:t> </a:t>
            </a:r>
            <a:r>
              <a:rPr lang="en-ID" dirty="0" err="1"/>
              <a:t>kepada</a:t>
            </a:r>
            <a:r>
              <a:rPr lang="en-ID" dirty="0"/>
              <a:t> </a:t>
            </a:r>
            <a:r>
              <a:rPr lang="en-ID" dirty="0" err="1"/>
              <a:t>masyarakat</a:t>
            </a:r>
            <a:r>
              <a:rPr lang="en-ID" dirty="0"/>
              <a:t> </a:t>
            </a:r>
            <a:r>
              <a:rPr lang="en-ID" dirty="0" err="1"/>
              <a:t>khususnya</a:t>
            </a:r>
            <a:r>
              <a:rPr lang="en-ID" dirty="0"/>
              <a:t> </a:t>
            </a:r>
            <a:r>
              <a:rPr lang="en-ID" dirty="0" err="1"/>
              <a:t>dibidang</a:t>
            </a:r>
            <a:r>
              <a:rPr lang="en-ID" dirty="0"/>
              <a:t> IT. Web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</a:t>
            </a:r>
            <a:r>
              <a:rPr lang="en-ID" dirty="0" err="1"/>
              <a:t>diantaranya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home, program, </a:t>
            </a:r>
            <a:r>
              <a:rPr lang="en-ID" dirty="0" err="1"/>
              <a:t>beasiswa</a:t>
            </a:r>
            <a:r>
              <a:rPr lang="en-ID" dirty="0"/>
              <a:t>, dan </a:t>
            </a:r>
            <a:r>
              <a:rPr lang="en-ID" dirty="0" err="1"/>
              <a:t>tantangan</a:t>
            </a:r>
            <a:endParaRPr kumimoji="1" lang="ja-JP" altLang="en-US" dirty="0"/>
          </a:p>
        </p:txBody>
      </p:sp>
      <p:pic>
        <p:nvPicPr>
          <p:cNvPr id="6" name="Picture Placeholder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20BCF4B-F756-4AAF-AD48-31CB41921D1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9" t="12983" r="6569"/>
          <a:stretch/>
        </p:blipFill>
        <p:spPr>
          <a:xfrm>
            <a:off x="2561991" y="2857500"/>
            <a:ext cx="6775136" cy="4267200"/>
          </a:xfrm>
        </p:spPr>
      </p:pic>
      <p:sp>
        <p:nvSpPr>
          <p:cNvPr id="10" name="Rectangle: Rounded Corners 9">
            <a:hlinkClick r:id="rId4" action="ppaction://hlinkfile"/>
            <a:extLst>
              <a:ext uri="{FF2B5EF4-FFF2-40B4-BE49-F238E27FC236}">
                <a16:creationId xmlns:a16="http://schemas.microsoft.com/office/drawing/2014/main" id="{90F5C14D-581A-431F-BE7D-61CC96B41290}"/>
              </a:ext>
            </a:extLst>
          </p:cNvPr>
          <p:cNvSpPr/>
          <p:nvPr/>
        </p:nvSpPr>
        <p:spPr>
          <a:xfrm>
            <a:off x="12725400" y="7557125"/>
            <a:ext cx="2540000" cy="563562"/>
          </a:xfrm>
          <a:prstGeom prst="roundRect">
            <a:avLst/>
          </a:prstGeom>
          <a:ln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dirty="0"/>
              <a:t>Demo Program</a:t>
            </a:r>
            <a:endParaRPr kumimoji="1" lang="en-ID" dirty="0"/>
          </a:p>
        </p:txBody>
      </p:sp>
    </p:spTree>
    <p:extLst>
      <p:ext uri="{BB962C8B-B14F-4D97-AF65-F5344CB8AC3E}">
        <p14:creationId xmlns:p14="http://schemas.microsoft.com/office/powerpoint/2010/main" val="2460459483"/>
      </p:ext>
    </p:extLst>
  </p:cSld>
  <p:clrMapOvr>
    <a:masterClrMapping/>
  </p:clrMapOvr>
  <p:transition spd="slow" advTm="3518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Thank you for attention!</a:t>
            </a:r>
            <a:endParaRPr kumimoji="1" lang="ja-JP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Any questions?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/>
              <a:t>FBR Learning</a:t>
            </a:r>
          </a:p>
          <a:p>
            <a:r>
              <a:rPr lang="en-US" altLang="ja-JP" dirty="0"/>
              <a:t>Universitas </a:t>
            </a:r>
            <a:r>
              <a:rPr lang="en-US" altLang="ja-JP" dirty="0" err="1"/>
              <a:t>Teknologi</a:t>
            </a:r>
            <a:r>
              <a:rPr lang="en-US" altLang="ja-JP" dirty="0"/>
              <a:t> Yogyakarta</a:t>
            </a:r>
          </a:p>
        </p:txBody>
      </p:sp>
    </p:spTree>
    <p:extLst>
      <p:ext uri="{BB962C8B-B14F-4D97-AF65-F5344CB8AC3E}">
        <p14:creationId xmlns:p14="http://schemas.microsoft.com/office/powerpoint/2010/main" val="1534145399"/>
      </p:ext>
    </p:extLst>
  </p:cSld>
  <p:clrMapOvr>
    <a:masterClrMapping/>
  </p:clrMapOvr>
  <p:transition spd="slow" advTm="13544">
    <p:strips dir="rd"/>
  </p:transition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5827</TotalTime>
  <Words>241</Words>
  <Application>Microsoft Office PowerPoint</Application>
  <PresentationFormat>Custom</PresentationFormat>
  <Paragraphs>42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游ゴシック</vt:lpstr>
      <vt:lpstr>Arial</vt:lpstr>
      <vt:lpstr>Coo Hew</vt:lpstr>
      <vt:lpstr>Gidole</vt:lpstr>
      <vt:lpstr>Roboto</vt:lpstr>
      <vt:lpstr>Tahoma</vt:lpstr>
      <vt:lpstr>Wingdings</vt:lpstr>
      <vt:lpstr>Contents</vt:lpstr>
      <vt:lpstr>No Footer</vt:lpstr>
      <vt:lpstr>Welcome to FBR Knight Team!</vt:lpstr>
      <vt:lpstr>Our Member</vt:lpstr>
      <vt:lpstr>About Website</vt:lpstr>
      <vt:lpstr>Alur Website</vt:lpstr>
      <vt:lpstr>Website Concept</vt:lpstr>
      <vt:lpstr>Thank you for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Rio Zulfa Pambudi</cp:lastModifiedBy>
  <cp:revision>255</cp:revision>
  <dcterms:created xsi:type="dcterms:W3CDTF">2016-10-08T14:15:50Z</dcterms:created>
  <dcterms:modified xsi:type="dcterms:W3CDTF">2021-10-23T04:40:13Z</dcterms:modified>
</cp:coreProperties>
</file>

<file path=docProps/thumbnail.jpeg>
</file>